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2" r:id="rId6"/>
    <p:sldId id="291" r:id="rId7"/>
    <p:sldId id="283" r:id="rId8"/>
    <p:sldId id="284" r:id="rId9"/>
    <p:sldId id="285" r:id="rId10"/>
    <p:sldId id="288" r:id="rId11"/>
    <p:sldId id="276" r:id="rId12"/>
    <p:sldId id="279" r:id="rId13"/>
    <p:sldId id="278" r:id="rId14"/>
    <p:sldId id="280" r:id="rId15"/>
    <p:sldId id="282" r:id="rId16"/>
    <p:sldId id="268" r:id="rId17"/>
    <p:sldId id="267" r:id="rId18"/>
    <p:sldId id="266" r:id="rId19"/>
    <p:sldId id="265" r:id="rId20"/>
    <p:sldId id="258" r:id="rId21"/>
    <p:sldId id="263" r:id="rId22"/>
    <p:sldId id="264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5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439" y="662781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43" y="280587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97" y="4574656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80587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36" y="4574656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F802C5-7104-3133-5CA6-3E89B1BEB991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EVEN CLOSE TO CONV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13164</TotalTime>
  <Words>555</Words>
  <Application>Microsoft Office PowerPoint</Application>
  <PresentationFormat>Widescreen</PresentationFormat>
  <Paragraphs>70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101</cp:revision>
  <dcterms:created xsi:type="dcterms:W3CDTF">2023-07-26T17:49:20Z</dcterms:created>
  <dcterms:modified xsi:type="dcterms:W3CDTF">2024-08-28T20:46:38Z</dcterms:modified>
</cp:coreProperties>
</file>